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5" r:id="rId2"/>
    <p:sldId id="266" r:id="rId3"/>
    <p:sldId id="267" r:id="rId4"/>
    <p:sldId id="273" r:id="rId5"/>
    <p:sldId id="270" r:id="rId6"/>
    <p:sldId id="256" r:id="rId7"/>
    <p:sldId id="262" r:id="rId8"/>
    <p:sldId id="257" r:id="rId9"/>
    <p:sldId id="269" r:id="rId10"/>
    <p:sldId id="259" r:id="rId11"/>
    <p:sldId id="258" r:id="rId12"/>
    <p:sldId id="264" r:id="rId13"/>
    <p:sldId id="265" r:id="rId14"/>
    <p:sldId id="268" r:id="rId15"/>
    <p:sldId id="274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9E4BF"/>
    <a:srgbClr val="220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0C526AF-278E-4698-A4B7-F364534B64D1}" type="datetimeFigureOut">
              <a:rPr lang="en-US" smtClean="0"/>
              <a:pPr/>
              <a:t>2/25/2021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i="0" u="none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26670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silk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2600" y="2667000"/>
            <a:ext cx="327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lacquerware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/>
              <a:t>/ˈ</a:t>
            </a:r>
            <a:r>
              <a:rPr lang="en-US" sz="2800" dirty="0" err="1"/>
              <a:t>lækəweə</a:t>
            </a:r>
            <a:r>
              <a:rPr lang="en-US" sz="2800" dirty="0"/>
              <a:t>(r)/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 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" y="618238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conical hats 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05400" y="618238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lanterns 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://s.sachmem.com/public/images/TA9T1SHS/U1-L1-2-5-07b378b592e77d0b1a31d0efdfa758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886200" cy="2390775"/>
          </a:xfrm>
          <a:prstGeom prst="rect">
            <a:avLst/>
          </a:prstGeom>
          <a:noFill/>
        </p:spPr>
      </p:pic>
      <p:pic>
        <p:nvPicPr>
          <p:cNvPr id="15366" name="Picture 6" descr="http://s.sachmem.com/public/images/TA9T1SHS/U1-L1-2-6-8a8072eb3c9be569411bf656888a01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8600"/>
            <a:ext cx="3810000" cy="2400301"/>
          </a:xfrm>
          <a:prstGeom prst="rect">
            <a:avLst/>
          </a:prstGeom>
          <a:noFill/>
        </p:spPr>
      </p:pic>
      <p:pic>
        <p:nvPicPr>
          <p:cNvPr id="15368" name="Picture 8" descr="http://s.sachmem.com/public/images/TA9T1SHS/U1-L1-2-7-1fb3ce0161b6ae5c10454eed7b8eba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505200"/>
            <a:ext cx="3886200" cy="2667000"/>
          </a:xfrm>
          <a:prstGeom prst="rect">
            <a:avLst/>
          </a:prstGeom>
          <a:noFill/>
        </p:spPr>
      </p:pic>
      <p:pic>
        <p:nvPicPr>
          <p:cNvPr id="15370" name="Picture 10" descr="http://s.sachmem.com/public/images/TA9T1SHS/U1-L1-2-8-44556fed5bf6417f615fd19f06c7005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505200"/>
            <a:ext cx="37338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19200" y="37338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paintings   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8800" y="373380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drums   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625858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marble sculptures   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15000" y="633478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pottery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s.sachmem.com/public/images/TA9T1SHS/U1-L1-2-1-5f76cd45c84a01abf2abd87cb73883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76399"/>
            <a:ext cx="3352800" cy="2133601"/>
          </a:xfrm>
          <a:prstGeom prst="rect">
            <a:avLst/>
          </a:prstGeom>
          <a:noFill/>
        </p:spPr>
      </p:pic>
      <p:pic>
        <p:nvPicPr>
          <p:cNvPr id="11268" name="Picture 4" descr="http://s.sachmem.com/public/images/TA9T1SHS/U1-L1-2-2-623171b368b6875d56307b3c52c125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76400"/>
            <a:ext cx="3429000" cy="2127327"/>
          </a:xfrm>
          <a:prstGeom prst="rect">
            <a:avLst/>
          </a:prstGeom>
          <a:noFill/>
        </p:spPr>
      </p:pic>
      <p:pic>
        <p:nvPicPr>
          <p:cNvPr id="11270" name="Picture 6" descr="http://s.sachmem.com/public/images/TA9T1SHS/U1-L1-2-3-74b6dbbafb743142f1f4a977614ab1d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343400"/>
            <a:ext cx="3429000" cy="2031642"/>
          </a:xfrm>
          <a:prstGeom prst="rect">
            <a:avLst/>
          </a:prstGeom>
          <a:noFill/>
        </p:spPr>
      </p:pic>
      <p:pic>
        <p:nvPicPr>
          <p:cNvPr id="15362" name="Picture 2" descr="http://s.sachmem.com/public/images/TA9T1SHS/U1-L1-2-4-89bb8047f75c1a354012d47bdfcd23b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267200"/>
            <a:ext cx="3505200" cy="2133048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647700" y="42930"/>
            <a:ext cx="82677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Write the name of each traditional handicraft in the box under the picture.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26670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E.silk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2600" y="2667000"/>
            <a:ext cx="327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lacquerware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/>
              <a:t>/ˈ</a:t>
            </a:r>
            <a:r>
              <a:rPr lang="en-US" sz="2800" dirty="0" err="1"/>
              <a:t>lækəweə</a:t>
            </a:r>
            <a:r>
              <a:rPr lang="en-US" sz="2800" dirty="0"/>
              <a:t>(r)/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 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" y="618238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G. conical hats 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05400" y="618238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H. lanterns 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://s.sachmem.com/public/images/TA9T1SHS/U1-L1-2-5-07b378b592e77d0b1a31d0efdfa758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886200" cy="2390775"/>
          </a:xfrm>
          <a:prstGeom prst="rect">
            <a:avLst/>
          </a:prstGeom>
          <a:noFill/>
        </p:spPr>
      </p:pic>
      <p:pic>
        <p:nvPicPr>
          <p:cNvPr id="15366" name="Picture 6" descr="http://s.sachmem.com/public/images/TA9T1SHS/U1-L1-2-6-8a8072eb3c9be569411bf656888a01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8600"/>
            <a:ext cx="3810000" cy="2400301"/>
          </a:xfrm>
          <a:prstGeom prst="rect">
            <a:avLst/>
          </a:prstGeom>
          <a:noFill/>
        </p:spPr>
      </p:pic>
      <p:pic>
        <p:nvPicPr>
          <p:cNvPr id="15368" name="Picture 8" descr="http://s.sachmem.com/public/images/TA9T1SHS/U1-L1-2-7-1fb3ce0161b6ae5c10454eed7b8eba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505200"/>
            <a:ext cx="3886200" cy="2667000"/>
          </a:xfrm>
          <a:prstGeom prst="rect">
            <a:avLst/>
          </a:prstGeom>
          <a:noFill/>
        </p:spPr>
      </p:pic>
      <p:pic>
        <p:nvPicPr>
          <p:cNvPr id="15370" name="Picture 10" descr="http://s.sachmem.com/public/images/TA9T1SHS/U1-L1-2-8-44556fed5bf6417f615fd19f06c7005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505200"/>
            <a:ext cx="37338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5800" y="1075997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The birthplace of the famous 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bai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……………….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 is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Ho village in Hue.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If you go to Hoi An on the 15th of each lunar month, you can enjoy the lights of many beautiful ……………………….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Van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village in 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produces different types of ……………. products such as cloth, scarves, ties, and dresses.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39817" y="1059282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conical hat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54368" y="3175716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lanterns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8617" y="4434356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silk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45394" y="156156"/>
            <a:ext cx="86106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>
                <a:solidFill>
                  <a:srgbClr val="0070C0"/>
                </a:solidFill>
              </a:rPr>
              <a:t>3. Complete the sentences with the words/ phrases from </a:t>
            </a:r>
            <a:r>
              <a:rPr lang="en-US" sz="2700" i="1" dirty="0">
                <a:solidFill>
                  <a:srgbClr val="0070C0"/>
                </a:solidFill>
              </a:rPr>
              <a:t> 2</a:t>
            </a:r>
            <a:endParaRPr lang="en-US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51775" y="994356"/>
            <a:ext cx="8077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 On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holiday, many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Hanoians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go to Dong Ho village to buy folk……………….. 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5.  …………… products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such as pots and vases, have the natural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typical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Champa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culture 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6. Going to Non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Nuoc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marble village 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Nang, we’re impressed by a wide variety of …………………………from Buddha statues to bracelets.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86200" y="137160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paintings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85556" y="226239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Pottery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99475" y="4817221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marble sculptures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3575" y="156156"/>
            <a:ext cx="89154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Complete the sentences with the words/ phrases from 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0" y="1534196"/>
            <a:ext cx="8420100" cy="4024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1. People go to this area to walk, play, and relax.</a:t>
            </a:r>
          </a:p>
          <a:p>
            <a:pPr lvl="0">
              <a:lnSpc>
                <a:spcPts val="39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2. It is a place where objects of artistic, cultural, historical, of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scientific interest are kept and shown.</a:t>
            </a:r>
          </a:p>
          <a:p>
            <a:pPr lvl="0">
              <a:lnSpc>
                <a:spcPts val="39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3. People go to this place to see animals.</a:t>
            </a:r>
          </a:p>
          <a:p>
            <a:pPr lvl="0">
              <a:lnSpc>
                <a:spcPts val="39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4. It is an area of sand, or small stones, beside the sea or a lake.</a:t>
            </a:r>
          </a:p>
          <a:p>
            <a:pPr lvl="0">
              <a:lnSpc>
                <a:spcPts val="39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5. It is a beautiful and famous place in the countryside.</a:t>
            </a:r>
          </a:p>
          <a:p>
            <a:pPr lvl="0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4639" y="546357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1.park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0" y="5452975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2. museum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29400" y="5438434"/>
            <a:ext cx="121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3. zoo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600" y="10196"/>
            <a:ext cx="89154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70C0"/>
                </a:solidFill>
              </a:rPr>
              <a:t>4. Quiz:  WHAT IS THE PLACE OF INTERESTS? 	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2000" y="848396"/>
            <a:ext cx="80772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a. Work in pairs to do the quiz.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3143" y="609600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4. beach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14800" y="6082569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5. beauty spot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543800" cy="1981200"/>
          </a:xfrm>
        </p:spPr>
        <p:txBody>
          <a:bodyPr/>
          <a:lstStyle/>
          <a:p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Learn by heart the new words</a:t>
            </a:r>
            <a:b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Prepare for the next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0"/>
            <a:ext cx="3276600" cy="1219200"/>
          </a:xfrm>
          <a:solidFill>
            <a:srgbClr val="92D050"/>
          </a:solidFill>
        </p:spPr>
        <p:txBody>
          <a:bodyPr>
            <a:normAutofit fontScale="92500"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427291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95400" y="2819400"/>
            <a:ext cx="633984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Lesson 1: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Getting started: </a:t>
            </a:r>
          </a:p>
          <a:p>
            <a:pPr marL="82296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visit to a traditional craft village</a:t>
            </a:r>
          </a:p>
        </p:txBody>
      </p:sp>
      <p:sp>
        <p:nvSpPr>
          <p:cNvPr id="7" name="AutoShape 2"/>
          <p:cNvSpPr txBox="1">
            <a:spLocks noChangeArrowheads="1"/>
          </p:cNvSpPr>
          <p:nvPr/>
        </p:nvSpPr>
        <p:spPr>
          <a:xfrm>
            <a:off x="990600" y="685800"/>
            <a:ext cx="7848600" cy="1905963"/>
          </a:xfrm>
          <a:prstGeom prst="rect">
            <a:avLst/>
          </a:prstGeom>
          <a:solidFill>
            <a:srgbClr val="92D050"/>
          </a:solidFill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sz="4300" b="0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Unit 1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LOCAL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s.sachmem.com/public/images/TA9T1SHS/U1-L1-1--559465fde0e255faec169f301d83e14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3392" y="0"/>
            <a:ext cx="4191000" cy="3276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722290" y="3278034"/>
            <a:ext cx="77359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Who and what can you see in the picture?</a:t>
            </a:r>
            <a:endParaRPr kumimoji="0" lang="en-US" sz="280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4292" y="4295476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What do you think the people in the picture are talking about?</a:t>
            </a:r>
            <a:endParaRPr kumimoji="0" lang="en-US" sz="280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39462" y="3772256"/>
            <a:ext cx="48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Where are they?</a:t>
            </a:r>
            <a:endParaRPr kumimoji="0" lang="en-US" sz="280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1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104363" y="1727393"/>
            <a:ext cx="3543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artisan </a:t>
            </a:r>
            <a:r>
              <a:rPr lang="en-US" sz="2800" dirty="0"/>
              <a:t>/ˌ</a:t>
            </a:r>
            <a:r>
              <a:rPr lang="en-US" sz="2800" dirty="0" err="1"/>
              <a:t>ɑːtɪˈzæn</a:t>
            </a:r>
            <a:r>
              <a:rPr lang="en-US" sz="2800" dirty="0"/>
              <a:t>/ (n)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6600" y="695980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</a:rPr>
              <a:t>Vocabulary: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257800" y="1753151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thợ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thủ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công</a:t>
            </a:r>
            <a:endParaRPr lang="en-US" sz="2800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219200" y="2547610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set up (</a:t>
            </a:r>
            <a:r>
              <a:rPr lang="en-US" sz="2800" dirty="0" err="1">
                <a:solidFill>
                  <a:srgbClr val="0070C0"/>
                </a:solidFill>
              </a:rPr>
              <a:t>ph.v</a:t>
            </a:r>
            <a:r>
              <a:rPr lang="en-US" sz="2800" dirty="0">
                <a:solidFill>
                  <a:srgbClr val="0070C0"/>
                </a:solidFill>
              </a:rPr>
              <a:t>) 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04363" y="3324037"/>
            <a:ext cx="33152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workshop </a:t>
            </a:r>
            <a:r>
              <a:rPr lang="en-US" sz="2800" dirty="0"/>
              <a:t>/ˈ</a:t>
            </a:r>
            <a:r>
              <a:rPr lang="en-US" sz="2800" dirty="0" err="1"/>
              <a:t>wɜːkʃɒp</a:t>
            </a:r>
            <a:r>
              <a:rPr lang="en-US" sz="2800" dirty="0"/>
              <a:t>/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04363" y="4267200"/>
            <a:ext cx="3772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conical hat </a:t>
            </a:r>
            <a:r>
              <a:rPr lang="en-US" sz="2800" dirty="0"/>
              <a:t>/ˈ</a:t>
            </a:r>
            <a:r>
              <a:rPr lang="en-US" sz="2800" dirty="0" err="1"/>
              <a:t>kɒnɪkl</a:t>
            </a:r>
            <a:r>
              <a:rPr lang="en-US" sz="2800" dirty="0"/>
              <a:t> </a:t>
            </a:r>
            <a:r>
              <a:rPr lang="en-US" sz="2800" dirty="0" err="1"/>
              <a:t>hæt</a:t>
            </a:r>
            <a:r>
              <a:rPr lang="en-US" sz="2800" dirty="0"/>
              <a:t>/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04363" y="5195553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handicrafts</a:t>
            </a:r>
            <a:r>
              <a:rPr lang="en-US" sz="2800" dirty="0"/>
              <a:t>/ˈ</a:t>
            </a:r>
            <a:r>
              <a:rPr lang="en-US" sz="2800" dirty="0" err="1"/>
              <a:t>hændikrɑːft</a:t>
            </a:r>
            <a:r>
              <a:rPr lang="en-US" sz="2800" dirty="0"/>
              <a:t>/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256763" y="5994086"/>
            <a:ext cx="28580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take over (</a:t>
            </a:r>
            <a:r>
              <a:rPr lang="en-US" sz="2800" dirty="0" err="1">
                <a:solidFill>
                  <a:srgbClr val="0070C0"/>
                </a:solidFill>
              </a:rPr>
              <a:t>ph.v</a:t>
            </a:r>
            <a:r>
              <a:rPr lang="en-US" sz="2800" dirty="0">
                <a:solidFill>
                  <a:srgbClr val="0070C0"/>
                </a:solidFill>
              </a:rPr>
              <a:t>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308242" y="2544084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xây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dựng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284632" y="3324037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xưởng</a:t>
            </a:r>
            <a:r>
              <a:rPr lang="en-US" sz="2800" dirty="0">
                <a:solidFill>
                  <a:srgbClr val="0070C0"/>
                </a:solidFill>
              </a:rPr>
              <a:t>/</a:t>
            </a:r>
            <a:r>
              <a:rPr lang="en-US" sz="2800" dirty="0" err="1">
                <a:solidFill>
                  <a:srgbClr val="0070C0"/>
                </a:solidFill>
              </a:rPr>
              <a:t>công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xưởng</a:t>
            </a:r>
            <a:endParaRPr lang="en-US" sz="2800" dirty="0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308242" y="4267200"/>
            <a:ext cx="25178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nón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lá</a:t>
            </a:r>
            <a:endParaRPr lang="en-US" sz="2800" dirty="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308242" y="5222598"/>
            <a:ext cx="40643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sản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phẩm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thủ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công</a:t>
            </a:r>
            <a:endParaRPr lang="en-US" sz="2800" dirty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371564" y="5960213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tiếp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quản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99" y="793728"/>
            <a:ext cx="8060011" cy="4690479"/>
          </a:xfrm>
          <a:prstGeom prst="rect">
            <a:avLst/>
          </a:prstGeom>
        </p:spPr>
      </p:pic>
      <p:pic>
        <p:nvPicPr>
          <p:cNvPr id="1026" name="Picture 2" descr="C:\Users\LOVE JAN\Desktop\worksh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79" y="808345"/>
            <a:ext cx="7365642" cy="491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OVE JAN\Desktop\conical h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778342"/>
            <a:ext cx="8553450" cy="569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OVE JAN\Desktop\handicarf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799756"/>
            <a:ext cx="7530678" cy="506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72" y="114886"/>
            <a:ext cx="82296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70C0"/>
                </a:solidFill>
              </a:rPr>
              <a:t>1. </a:t>
            </a:r>
            <a:r>
              <a:rPr lang="en-US" sz="2800" i="1" dirty="0">
                <a:solidFill>
                  <a:srgbClr val="0070C0"/>
                </a:solidFill>
              </a:rPr>
              <a:t>Listen and read: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17A1C4-F2E1-48C7-ACDC-5F2E96AA94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pic>
        <p:nvPicPr>
          <p:cNvPr id="5" name="02 Track 2">
            <a:hlinkClick r:id="" action="ppaction://media"/>
            <a:extLst>
              <a:ext uri="{FF2B5EF4-FFF2-40B4-BE49-F238E27FC236}">
                <a16:creationId xmlns:a16="http://schemas.microsoft.com/office/drawing/2014/main" id="{0D658A52-0EF0-427D-AAC3-A7007864D2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9554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268821"/>
              </p:ext>
            </p:extLst>
          </p:nvPr>
        </p:nvGraphicFramePr>
        <p:xfrm>
          <a:off x="25758" y="1219199"/>
          <a:ext cx="9118242" cy="5600162"/>
        </p:xfrm>
        <a:graphic>
          <a:graphicData uri="http://schemas.openxmlformats.org/drawingml/2006/table">
            <a:tbl>
              <a:tblPr/>
              <a:tblGrid>
                <a:gridCol w="6359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8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4009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1. </a:t>
                      </a:r>
                      <a:r>
                        <a:rPr lang="en-US" sz="2800" dirty="0"/>
                        <a:t>a thing which is skillfully made with your hands</a:t>
                      </a: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2. </a:t>
                      </a:r>
                      <a:r>
                        <a:rPr lang="en-US" sz="2800" dirty="0"/>
                        <a:t>start something (a business, an organization, etc.)</a:t>
                      </a: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3. </a:t>
                      </a:r>
                      <a:r>
                        <a:rPr lang="en-US" sz="2800" dirty="0"/>
                        <a:t>take control of something (a business, an organization, etc.)</a:t>
                      </a: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4. </a:t>
                      </a:r>
                      <a:r>
                        <a:rPr lang="en-US" sz="2800" dirty="0"/>
                        <a:t>people who do skilled work, making things with their hands</a:t>
                      </a: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6400800" y="1269642"/>
            <a:ext cx="2743200" cy="12954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craft  </a:t>
            </a:r>
            <a:r>
              <a:rPr lang="en-US" dirty="0"/>
              <a:t>  </a:t>
            </a:r>
          </a:p>
          <a:p>
            <a:endParaRPr lang="en-US" dirty="0"/>
          </a:p>
          <a:p>
            <a:pPr algn="ctr"/>
            <a:r>
              <a:rPr lang="en-US" dirty="0"/>
              <a:t>  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00800" y="2590800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set up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00800" y="4025721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take over  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00800" y="5460642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artisans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62000" y="106251"/>
            <a:ext cx="74676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70C0"/>
                </a:solidFill>
              </a:rPr>
              <a:t>1.a. Can you find a word/phrase that means?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5758" y="1219199"/>
          <a:ext cx="9118242" cy="5600162"/>
        </p:xfrm>
        <a:graphic>
          <a:graphicData uri="http://schemas.openxmlformats.org/drawingml/2006/table">
            <a:tbl>
              <a:tblPr/>
              <a:tblGrid>
                <a:gridCol w="6359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8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4009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5. </a:t>
                      </a:r>
                      <a:r>
                        <a:rPr lang="en-US" sz="2800" dirty="0"/>
                        <a:t>an interesting or enjoyable place to go or thing to do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6. </a:t>
                      </a:r>
                      <a:r>
                        <a:rPr lang="en-US" sz="2800" dirty="0"/>
                        <a:t>a particular place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solidFill>
                            <a:srgbClr val="FF5722"/>
                          </a:solidFill>
                        </a:rPr>
                        <a:t>7. </a:t>
                      </a:r>
                      <a:r>
                        <a:rPr lang="en-US" sz="2800"/>
                        <a:t>make someone remember or think about something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8. </a:t>
                      </a:r>
                      <a:r>
                        <a:rPr lang="en-US" sz="2800" dirty="0"/>
                        <a:t>walk around a place to see what is there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6400800" y="1269642"/>
            <a:ext cx="2743200" cy="12954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attraction   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  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  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00800" y="2616558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specific region    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00800" y="4025721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    remind   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00800" y="5460642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look round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0" y="152400"/>
            <a:ext cx="79248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70C0"/>
                </a:solidFill>
              </a:rPr>
              <a:t>1.a. Can you find a word/phrase that means?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153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     Where are Nick, Mi,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9913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     How old is the village?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29057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     Who started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Phong’s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family workshop?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3820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      Why is the village a place of interest in 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4963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5.      Where is the craft village that Mi visited?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580138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6.      Why do tourists like to buy handicrafts as souvenirs?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23900" y="119130"/>
            <a:ext cx="79248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70C0"/>
                </a:solidFill>
              </a:rPr>
              <a:t>1.b.  Answer the following questions?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153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     Where are Nick, Mi,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153418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are at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Phong’s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grandparents’ workshop in Bat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9913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     How old is the village?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23622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about 700 years old.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29057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     Who started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Phong’s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family workshop?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600" y="32766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 great-grandparents did.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3820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      Why is the village a place of interest in 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" y="4227493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Because people can buy things for their house and make pottery themselves there.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51155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5.      Where is the craft village that Mi visited?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" y="5446138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in Hue.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5969169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6.      Why do tourists like to buy handicrafts as souvenirs?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14400" y="6350169"/>
            <a:ext cx="8686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Because the handicrafts remind them of a specific region.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23900" y="152400"/>
            <a:ext cx="79248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70C0"/>
                </a:solidFill>
              </a:rPr>
              <a:t>1.b.  Answer the following questions?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6&quot;/&gt;&lt;/object&gt;&lt;object type=&quot;3&quot; unique_id=&quot;10004&quot;&gt;&lt;property id=&quot;20148&quot; value=&quot;5&quot;/&gt;&lt;property id=&quot;20300&quot; value=&quot;Slide 2&quot;/&gt;&lt;property id=&quot;20307&quot; value=&quot;267&quot;/&gt;&lt;/object&gt;&lt;object type=&quot;3&quot; unique_id=&quot;10005&quot;&gt;&lt;property id=&quot;20148&quot; value=&quot;5&quot;/&gt;&lt;property id=&quot;20300&quot; value=&quot;Slide 4&quot;/&gt;&lt;property id=&quot;20307&quot; value=&quot;270&quot;/&gt;&lt;/object&gt;&lt;object type=&quot;3&quot; unique_id=&quot;10006&quot;&gt;&lt;property id=&quot;20148&quot; value=&quot;5&quot;/&gt;&lt;property id=&quot;20300&quot; value=&quot;Slide 5&quot;/&gt;&lt;property id=&quot;20307&quot; value=&quot;271&quot;/&gt;&lt;/object&gt;&lt;object type=&quot;3&quot; unique_id=&quot;10007&quot;&gt;&lt;property id=&quot;20148&quot; value=&quot;5&quot;/&gt;&lt;property id=&quot;20300&quot; value=&quot;Slide 6&quot;/&gt;&lt;property id=&quot;20307&quot; value=&quot;272&quot;/&gt;&lt;/object&gt;&lt;object type=&quot;3&quot; unique_id=&quot;10008&quot;&gt;&lt;property id=&quot;20148&quot; value=&quot;5&quot;/&gt;&lt;property id=&quot;20300&quot; value=&quot;Slide 3&quot;/&gt;&lt;property id=&quot;20307&quot; value=&quot;273&quot;/&gt;&lt;/object&gt;&lt;object type=&quot;3&quot; unique_id=&quot;10009&quot;&gt;&lt;property id=&quot;20148&quot; value=&quot;5&quot;/&gt;&lt;property id=&quot;20300&quot; value=&quot;Slide 7&quot;/&gt;&lt;property id=&quot;20307&quot; value=&quot;256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57&quot;/&gt;&lt;/object&gt;&lt;object type=&quot;3&quot; unique_id=&quot;10012&quot;&gt;&lt;property id=&quot;20148&quot; value=&quot;5&quot;/&gt;&lt;property id=&quot;20300&quot; value=&quot;Slide 10&quot;/&gt;&lt;property id=&quot;20307&quot; value=&quot;269&quot;/&gt;&lt;/object&gt;&lt;object type=&quot;3&quot; unique_id=&quot;10013&quot;&gt;&lt;property id=&quot;20148&quot; value=&quot;5&quot;/&gt;&lt;property id=&quot;20300&quot; value=&quot;Slide 11&quot;/&gt;&lt;property id=&quot;20307&quot; value=&quot;259&quot;/&gt;&lt;/object&gt;&lt;object type=&quot;3&quot; unique_id=&quot;10014&quot;&gt;&lt;property id=&quot;20148&quot; value=&quot;5&quot;/&gt;&lt;property id=&quot;20300&quot; value=&quot;Slide 12&quot;/&gt;&lt;property id=&quot;20307&quot; value=&quot;258&quot;/&gt;&lt;/object&gt;&lt;object type=&quot;3&quot; unique_id=&quot;10016&quot;&gt;&lt;property id=&quot;20148&quot; value=&quot;5&quot;/&gt;&lt;property id=&quot;20300&quot; value=&quot;Slide 13&quot;/&gt;&lt;property id=&quot;20307&quot; value=&quot;264&quot;/&gt;&lt;/object&gt;&lt;object type=&quot;3&quot; unique_id=&quot;10017&quot;&gt;&lt;property id=&quot;20148&quot; value=&quot;5&quot;/&gt;&lt;property id=&quot;20300&quot; value=&quot;Slide 14&quot;/&gt;&lt;property id=&quot;20307&quot; value=&quot;265&quot;/&gt;&lt;/object&gt;&lt;object type=&quot;3&quot; unique_id=&quot;10018&quot;&gt;&lt;property id=&quot;20148&quot; value=&quot;5&quot;/&gt;&lt;property id=&quot;20300&quot; value=&quot;Slide 15&quot;/&gt;&lt;property id=&quot;20307&quot; value=&quot;268&quot;/&gt;&lt;/object&gt;&lt;object type=&quot;3&quot; unique_id=&quot;10230&quot;&gt;&lt;property id=&quot;20148&quot; value=&quot;5&quot;/&gt;&lt;property id=&quot;20300&quot; value=&quot;Slide 16 - &amp;quot;- Learn by heart the new words - Prepare for the next lesson&amp;quot;&quot;/&gt;&lt;property id=&quot;20307&quot; value=&quot;274&quot;/&gt;&lt;/object&gt;&lt;/object&gt;&lt;object type=&quot;8&quot; unique_id=&quot;10042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TM01859868[[fn=Thermal]]</Template>
  <TotalTime>338</TotalTime>
  <Words>834</Words>
  <Application>Microsoft Office PowerPoint</Application>
  <PresentationFormat>On-screen Show (4:3)</PresentationFormat>
  <Paragraphs>115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Thermal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Learn by heart the new words - Prepare for the next lesson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Tam Xinh</cp:lastModifiedBy>
  <cp:revision>43</cp:revision>
  <dcterms:created xsi:type="dcterms:W3CDTF">2016-09-22T13:07:14Z</dcterms:created>
  <dcterms:modified xsi:type="dcterms:W3CDTF">2021-02-25T04:00:24Z</dcterms:modified>
</cp:coreProperties>
</file>